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92" r:id="rId3"/>
    <p:sldId id="286" r:id="rId4"/>
    <p:sldId id="284" r:id="rId5"/>
    <p:sldId id="280" r:id="rId6"/>
    <p:sldId id="281" r:id="rId7"/>
    <p:sldId id="274" r:id="rId8"/>
    <p:sldId id="276" r:id="rId9"/>
    <p:sldId id="289" r:id="rId10"/>
  </p:sldIdLst>
  <p:sldSz cx="12801600" cy="6858000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CCFF"/>
    <a:srgbClr val="FF3300"/>
    <a:srgbClr val="CC99FF"/>
    <a:srgbClr val="FF0066"/>
    <a:srgbClr val="FFFF00"/>
    <a:srgbClr val="33CC33"/>
    <a:srgbClr val="FF99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004" autoAdjust="0"/>
  </p:normalViewPr>
  <p:slideViewPr>
    <p:cSldViewPr>
      <p:cViewPr>
        <p:scale>
          <a:sx n="40" d="100"/>
          <a:sy n="40" d="100"/>
        </p:scale>
        <p:origin x="-1572" y="-1452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23F8F-3E58-4955-9C79-68B8DA08E9AD}" type="datetimeFigureOut">
              <a:rPr lang="en-US" smtClean="0"/>
              <a:t>25/03/2019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C4555-69FD-4E82-A15E-2B5217EF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C4555-69FD-4E82-A15E-2B5217EFF3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A6394-E4E1-49D2-AE34-277BCBFDF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61BC-BD6A-4636-B585-020A9161D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71E92-0A05-446B-B5BE-F300DC455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A0BFA-1949-4E47-84A0-708E5A87F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1F562-71E8-43A1-8A64-00C3D598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55D6-A72D-460F-966E-44E4BFB71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D61B5-B363-4391-8FC8-EED78E04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323D1-E414-44CF-8962-527C34C0C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0E4DC-0C6A-45FE-A9AE-7E0116D4B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00C7-AB75-4307-84FA-5713A4863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1AAC5-D0E9-4729-B4E0-2DC5D6FEB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274638"/>
            <a:ext cx="11522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1600200"/>
            <a:ext cx="11522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6245225"/>
            <a:ext cx="2987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6245225"/>
            <a:ext cx="405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6245225"/>
            <a:ext cx="2987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9861BA-DF15-445F-8A6E-EBFC4E6E0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987040" y="5715000"/>
            <a:ext cx="1493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75" name="Line 53"/>
          <p:cNvSpPr>
            <a:spLocks noChangeShapeType="1"/>
          </p:cNvSpPr>
          <p:nvPr/>
        </p:nvSpPr>
        <p:spPr bwMode="auto">
          <a:xfrm>
            <a:off x="1157923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4"/>
          <p:cNvSpPr>
            <a:spLocks noChangeShapeType="1"/>
          </p:cNvSpPr>
          <p:nvPr/>
        </p:nvSpPr>
        <p:spPr bwMode="auto">
          <a:xfrm>
            <a:off x="1057910" y="188913"/>
            <a:ext cx="1068578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WordArt 55"/>
          <p:cNvSpPr>
            <a:spLocks noChangeArrowheads="1" noChangeShapeType="1" noTextEdit="1"/>
          </p:cNvSpPr>
          <p:nvPr/>
        </p:nvSpPr>
        <p:spPr bwMode="auto">
          <a:xfrm>
            <a:off x="0" y="144466"/>
            <a:ext cx="12801600" cy="6740525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221380"/>
                <a:gd name="adj2" fmla="val 7263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CC"/>
              </a:solidFill>
              <a:latin typeface="VNI-Cooper"/>
            </a:endParaRPr>
          </a:p>
        </p:txBody>
      </p:sp>
      <p:pic>
        <p:nvPicPr>
          <p:cNvPr id="3078" name="Picture 56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29160">
            <a:off x="113350" y="-23813"/>
            <a:ext cx="1346835" cy="10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57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78021" y="40158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8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9160" flipH="1">
            <a:off x="11341420" y="3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61"/>
          <p:cNvSpPr>
            <a:spLocks noChangeShapeType="1"/>
          </p:cNvSpPr>
          <p:nvPr/>
        </p:nvSpPr>
        <p:spPr bwMode="auto">
          <a:xfrm>
            <a:off x="251143" y="765178"/>
            <a:ext cx="0" cy="1439863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62"/>
          <p:cNvSpPr>
            <a:spLocks noChangeShapeType="1"/>
          </p:cNvSpPr>
          <p:nvPr/>
        </p:nvSpPr>
        <p:spPr bwMode="auto">
          <a:xfrm>
            <a:off x="12550458" y="693738"/>
            <a:ext cx="0" cy="1439862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85" name="Group 63"/>
          <p:cNvGrpSpPr>
            <a:grpSpLocks/>
          </p:cNvGrpSpPr>
          <p:nvPr/>
        </p:nvGrpSpPr>
        <p:grpSpPr bwMode="auto">
          <a:xfrm>
            <a:off x="3173732" y="5300666"/>
            <a:ext cx="6351905" cy="1557337"/>
            <a:chOff x="1428" y="3339"/>
            <a:chExt cx="2858" cy="981"/>
          </a:xfrm>
        </p:grpSpPr>
        <p:pic>
          <p:nvPicPr>
            <p:cNvPr id="3093" name="Picture 64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65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6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67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7" name="Picture 68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8" name="Picture 69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9" name="Picture 70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Line 71"/>
          <p:cNvSpPr>
            <a:spLocks noChangeShapeType="1"/>
          </p:cNvSpPr>
          <p:nvPr/>
        </p:nvSpPr>
        <p:spPr bwMode="auto">
          <a:xfrm>
            <a:off x="251143" y="5084766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72"/>
          <p:cNvSpPr>
            <a:spLocks noChangeShapeType="1"/>
          </p:cNvSpPr>
          <p:nvPr/>
        </p:nvSpPr>
        <p:spPr bwMode="auto">
          <a:xfrm>
            <a:off x="12550458" y="5084766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73"/>
          <p:cNvSpPr>
            <a:spLocks noChangeShapeType="1"/>
          </p:cNvSpPr>
          <p:nvPr/>
        </p:nvSpPr>
        <p:spPr bwMode="auto">
          <a:xfrm>
            <a:off x="9223375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2" name="WordArt 74"/>
          <p:cNvSpPr>
            <a:spLocks noChangeArrowheads="1" noChangeShapeType="1" noTextEdit="1"/>
          </p:cNvSpPr>
          <p:nvPr/>
        </p:nvSpPr>
        <p:spPr bwMode="auto">
          <a:xfrm>
            <a:off x="3093720" y="304800"/>
            <a:ext cx="6720840" cy="71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latin typeface="Tahoma"/>
                <a:cs typeface="Tahoma"/>
              </a:rPr>
              <a:t>TRƯỜNG TIỂU HỌC </a:t>
            </a:r>
            <a:r>
              <a:rPr lang="en-US" sz="36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latin typeface="Tahoma"/>
                <a:cs typeface="Tahoma"/>
              </a:rPr>
              <a:t>LÊ NGỌC HÂN</a:t>
            </a:r>
            <a:endParaRPr lang="en-US" sz="3600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latin typeface="Tahoma"/>
              <a:cs typeface="Tahoma"/>
            </a:endParaRPr>
          </a:p>
        </p:txBody>
      </p:sp>
      <p:pic>
        <p:nvPicPr>
          <p:cNvPr id="17483" name="Picture 75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11452701" y="41682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WordArt 5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11612880" cy="1752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TOÁN – LỚP 2A!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1219200" y="3352800"/>
            <a:ext cx="10728960" cy="220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LUYỆN </a:t>
            </a:r>
            <a:r>
              <a:rPr lang="en-US" sz="7200" b="1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TẬP</a:t>
            </a:r>
            <a:r>
              <a:rPr lang="en-US" sz="7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 </a:t>
            </a:r>
            <a:r>
              <a:rPr lang="en-US" sz="7200" b="1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</a:t>
            </a:r>
            <a:r>
              <a:rPr lang="en-US" sz="7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149)</a:t>
            </a:r>
            <a:endParaRPr lang="en-US" sz="7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683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3" grpId="0" animBg="1"/>
      <p:bldP spid="174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ơi giữ chỗ cho Ngày tháng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hongthanh0874.violet.vn</a:t>
            </a:r>
          </a:p>
        </p:txBody>
      </p:sp>
      <p:pic>
        <p:nvPicPr>
          <p:cNvPr id="4099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7000" contrast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8016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066800" y="1"/>
            <a:ext cx="1013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                           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4038600"/>
            <a:ext cx="1280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         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3947160" y="5410201"/>
            <a:ext cx="245364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 sz="1800">
              <a:latin typeface="Times New Roman" pitchFamily="18" charset="0"/>
            </a:endParaRP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2133600" y="5029200"/>
            <a:ext cx="10027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04" name="Rectangle 13"/>
          <p:cNvSpPr>
            <a:spLocks noChangeArrowheads="1"/>
          </p:cNvSpPr>
          <p:nvPr/>
        </p:nvSpPr>
        <p:spPr bwMode="auto">
          <a:xfrm>
            <a:off x="4800600" y="533401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 sz="2800" b="1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4105" name="Rectangle 15"/>
          <p:cNvSpPr>
            <a:spLocks noChangeArrowheads="1"/>
          </p:cNvSpPr>
          <p:nvPr/>
        </p:nvSpPr>
        <p:spPr bwMode="auto">
          <a:xfrm>
            <a:off x="0" y="3276600"/>
            <a:ext cx="6187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vi-VN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>
            <a:off x="960120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>
            <a:off x="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Rectangle 18"/>
          <p:cNvSpPr>
            <a:spLocks noChangeArrowheads="1"/>
          </p:cNvSpPr>
          <p:nvPr/>
        </p:nvSpPr>
        <p:spPr bwMode="auto">
          <a:xfrm>
            <a:off x="6294120" y="3886200"/>
            <a:ext cx="6507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vi-VN">
              <a:latin typeface="Times New Roman" pitchFamily="18" charset="0"/>
            </a:endParaRPr>
          </a:p>
        </p:txBody>
      </p:sp>
      <p:sp>
        <p:nvSpPr>
          <p:cNvPr id="4109" name="Rectangle 19"/>
          <p:cNvSpPr>
            <a:spLocks noChangeArrowheads="1"/>
          </p:cNvSpPr>
          <p:nvPr/>
        </p:nvSpPr>
        <p:spPr bwMode="auto">
          <a:xfrm>
            <a:off x="6294120" y="3886200"/>
            <a:ext cx="6507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</a:endParaRPr>
          </a:p>
        </p:txBody>
      </p:sp>
      <p:sp>
        <p:nvSpPr>
          <p:cNvPr id="4110" name="Rectangle 20"/>
          <p:cNvSpPr>
            <a:spLocks noChangeArrowheads="1"/>
          </p:cNvSpPr>
          <p:nvPr/>
        </p:nvSpPr>
        <p:spPr bwMode="auto">
          <a:xfrm>
            <a:off x="6080760" y="51816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</a:endParaRPr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0" y="2438401"/>
            <a:ext cx="12801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:  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234 ; 109 ; 225 , 321; 510</a:t>
            </a:r>
          </a:p>
          <a:p>
            <a:pPr>
              <a:buFontTx/>
              <a:buChar char="-"/>
            </a:pPr>
            <a:endParaRPr lang="en-US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      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mười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;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bốn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;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mười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bốn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12" name="WordArt 32"/>
          <p:cNvSpPr>
            <a:spLocks noChangeArrowheads="1" noChangeShapeType="1" noTextEdit="1"/>
          </p:cNvSpPr>
          <p:nvPr/>
        </p:nvSpPr>
        <p:spPr bwMode="auto">
          <a:xfrm>
            <a:off x="1706880" y="762000"/>
            <a:ext cx="7467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ext Box 17"/>
          <p:cNvSpPr txBox="1">
            <a:spLocks noChangeArrowheads="1"/>
          </p:cNvSpPr>
          <p:nvPr/>
        </p:nvSpPr>
        <p:spPr bwMode="auto">
          <a:xfrm>
            <a:off x="1066800" y="267712"/>
            <a:ext cx="3429000" cy="584775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Viết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theo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mẫu</a:t>
            </a:r>
            <a:r>
              <a:rPr lang="en-US" sz="3200" b="1" dirty="0" smtClean="0"/>
              <a:t>) :</a:t>
            </a:r>
            <a:endParaRPr lang="en-US" sz="3200" b="1" dirty="0"/>
          </a:p>
        </p:txBody>
      </p:sp>
      <p:grpSp>
        <p:nvGrpSpPr>
          <p:cNvPr id="566" name="Group 26"/>
          <p:cNvGrpSpPr/>
          <p:nvPr/>
        </p:nvGrpSpPr>
        <p:grpSpPr>
          <a:xfrm>
            <a:off x="304800" y="166687"/>
            <a:ext cx="838200" cy="823913"/>
            <a:chOff x="381000" y="304800"/>
            <a:chExt cx="838200" cy="823913"/>
          </a:xfrm>
        </p:grpSpPr>
        <p:sp>
          <p:nvSpPr>
            <p:cNvPr id="567" name="Oval 566"/>
            <p:cNvSpPr/>
            <p:nvPr/>
          </p:nvSpPr>
          <p:spPr>
            <a:xfrm>
              <a:off x="457200" y="349468"/>
              <a:ext cx="685800" cy="7620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Text Box 23"/>
            <p:cNvSpPr txBox="1">
              <a:spLocks noChangeArrowheads="1"/>
            </p:cNvSpPr>
            <p:nvPr/>
          </p:nvSpPr>
          <p:spPr bwMode="auto">
            <a:xfrm>
              <a:off x="381000" y="304800"/>
              <a:ext cx="8382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800" b="1" dirty="0" smtClean="0">
                  <a:latin typeface="Times New Roman" pitchFamily="18" charset="0"/>
                </a:rPr>
                <a:t>1  </a:t>
              </a:r>
              <a:endParaRPr lang="en-US" sz="4000" b="1" dirty="0">
                <a:latin typeface="Times New Roman" pitchFamily="18" charset="0"/>
              </a:endParaRPr>
            </a:p>
          </p:txBody>
        </p:sp>
      </p:grpSp>
      <p:graphicFrame>
        <p:nvGraphicFramePr>
          <p:cNvPr id="569" name="Table 5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25288"/>
              </p:ext>
            </p:extLst>
          </p:nvPr>
        </p:nvGraphicFramePr>
        <p:xfrm>
          <a:off x="838200" y="1066800"/>
          <a:ext cx="1127760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779"/>
                <a:gridCol w="1510393"/>
                <a:gridCol w="1711779"/>
                <a:gridCol w="1832609"/>
                <a:gridCol w="451104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3333FF"/>
                          </a:solidFill>
                          <a:latin typeface="+mn-lt"/>
                        </a:rPr>
                        <a:t>116</a:t>
                      </a:r>
                      <a:endParaRPr lang="en-US" sz="3600" dirty="0">
                        <a:solidFill>
                          <a:srgbClr val="3333FF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3333FF"/>
                          </a:solidFill>
                          <a:latin typeface="+mn-lt"/>
                        </a:rPr>
                        <a:t>1</a:t>
                      </a:r>
                      <a:endParaRPr lang="en-US" sz="3600" dirty="0">
                        <a:solidFill>
                          <a:srgbClr val="3333FF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3333FF"/>
                          </a:solidFill>
                          <a:latin typeface="+mn-lt"/>
                        </a:rPr>
                        <a:t>1</a:t>
                      </a:r>
                      <a:endParaRPr lang="en-US" sz="3600" dirty="0">
                        <a:solidFill>
                          <a:srgbClr val="3333FF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3333FF"/>
                          </a:solidFill>
                          <a:latin typeface="+mn-lt"/>
                        </a:rPr>
                        <a:t>6</a:t>
                      </a:r>
                      <a:endParaRPr lang="en-US" sz="3600" dirty="0">
                        <a:solidFill>
                          <a:srgbClr val="3333FF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333FF"/>
                          </a:solidFill>
                          <a:latin typeface="+mn-lt"/>
                        </a:rPr>
                        <a:t>Một</a:t>
                      </a:r>
                      <a:r>
                        <a:rPr lang="en-US" sz="3600" baseline="0" dirty="0" smtClean="0">
                          <a:solidFill>
                            <a:srgbClr val="3333FF"/>
                          </a:solidFill>
                          <a:latin typeface="+mn-lt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333FF"/>
                          </a:solidFill>
                          <a:latin typeface="+mn-lt"/>
                        </a:rPr>
                        <a:t>trăm</a:t>
                      </a:r>
                      <a:r>
                        <a:rPr lang="en-US" sz="3600" baseline="0" dirty="0" smtClean="0">
                          <a:solidFill>
                            <a:srgbClr val="3333FF"/>
                          </a:solidFill>
                          <a:latin typeface="+mn-lt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333FF"/>
                          </a:solidFill>
                          <a:latin typeface="+mn-lt"/>
                        </a:rPr>
                        <a:t>mười</a:t>
                      </a:r>
                      <a:r>
                        <a:rPr lang="en-US" sz="3600" baseline="0" dirty="0" smtClean="0">
                          <a:solidFill>
                            <a:srgbClr val="3333FF"/>
                          </a:solidFill>
                          <a:latin typeface="+mn-lt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333FF"/>
                          </a:solidFill>
                          <a:latin typeface="+mn-lt"/>
                        </a:rPr>
                        <a:t>sáu</a:t>
                      </a:r>
                      <a:endParaRPr lang="en-US" sz="3600" dirty="0">
                        <a:solidFill>
                          <a:srgbClr val="3333FF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815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307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4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7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5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+mn-lt"/>
                        </a:rPr>
                        <a:t>Chín</a:t>
                      </a:r>
                      <a:r>
                        <a:rPr lang="en-US" sz="3600" baseline="0" dirty="0" smtClean="0">
                          <a:latin typeface="+mn-lt"/>
                        </a:rPr>
                        <a:t> </a:t>
                      </a:r>
                      <a:r>
                        <a:rPr lang="en-US" sz="3600" baseline="0" dirty="0" err="1" smtClean="0">
                          <a:latin typeface="+mn-lt"/>
                        </a:rPr>
                        <a:t>trăm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8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0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2</a:t>
                      </a:r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6" name="Rectangle 595"/>
          <p:cNvSpPr>
            <a:spLocks noChangeArrowheads="1"/>
          </p:cNvSpPr>
          <p:nvPr/>
        </p:nvSpPr>
        <p:spPr bwMode="auto">
          <a:xfrm rot="10800000" flipV="1">
            <a:off x="3048001" y="2380131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597" name="Rectangle 596"/>
          <p:cNvSpPr>
            <a:spLocks noChangeArrowheads="1"/>
          </p:cNvSpPr>
          <p:nvPr/>
        </p:nvSpPr>
        <p:spPr bwMode="auto">
          <a:xfrm rot="10800000" flipV="1">
            <a:off x="3065462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598" name="Rectangle 597"/>
          <p:cNvSpPr>
            <a:spLocks noChangeArrowheads="1"/>
          </p:cNvSpPr>
          <p:nvPr/>
        </p:nvSpPr>
        <p:spPr bwMode="auto">
          <a:xfrm rot="10800000" flipV="1">
            <a:off x="4724400" y="2401886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599" name="Rectangle 598"/>
          <p:cNvSpPr>
            <a:spLocks noChangeArrowheads="1"/>
          </p:cNvSpPr>
          <p:nvPr/>
        </p:nvSpPr>
        <p:spPr bwMode="auto">
          <a:xfrm rot="10800000" flipV="1">
            <a:off x="4741861" y="2383955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00" name="Rectangle 599"/>
          <p:cNvSpPr>
            <a:spLocks noChangeArrowheads="1"/>
          </p:cNvSpPr>
          <p:nvPr/>
        </p:nvSpPr>
        <p:spPr bwMode="auto">
          <a:xfrm rot="10800000" flipV="1">
            <a:off x="6459539" y="2380131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01" name="Rectangle 600"/>
          <p:cNvSpPr>
            <a:spLocks noChangeArrowheads="1"/>
          </p:cNvSpPr>
          <p:nvPr/>
        </p:nvSpPr>
        <p:spPr bwMode="auto">
          <a:xfrm rot="10800000" flipV="1">
            <a:off x="64770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02" name="Rectangle 601"/>
          <p:cNvSpPr>
            <a:spLocks noChangeArrowheads="1"/>
          </p:cNvSpPr>
          <p:nvPr/>
        </p:nvSpPr>
        <p:spPr bwMode="auto">
          <a:xfrm rot="10800000" flipV="1">
            <a:off x="7620000" y="2410326"/>
            <a:ext cx="4360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……………………..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03" name="Rectangle 602"/>
          <p:cNvSpPr>
            <a:spLocks noChangeArrowheads="1"/>
          </p:cNvSpPr>
          <p:nvPr/>
        </p:nvSpPr>
        <p:spPr bwMode="auto">
          <a:xfrm rot="10800000" flipV="1">
            <a:off x="7640052" y="2362200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04" name="Rectangle 603"/>
          <p:cNvSpPr>
            <a:spLocks noChangeArrowheads="1"/>
          </p:cNvSpPr>
          <p:nvPr/>
        </p:nvSpPr>
        <p:spPr bwMode="auto">
          <a:xfrm rot="10800000" flipV="1">
            <a:off x="3048001" y="2989732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05" name="Rectangle 604"/>
          <p:cNvSpPr>
            <a:spLocks noChangeArrowheads="1"/>
          </p:cNvSpPr>
          <p:nvPr/>
        </p:nvSpPr>
        <p:spPr bwMode="auto">
          <a:xfrm rot="10800000" flipV="1">
            <a:off x="3065462" y="2971801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06" name="Rectangle 605"/>
          <p:cNvSpPr>
            <a:spLocks noChangeArrowheads="1"/>
          </p:cNvSpPr>
          <p:nvPr/>
        </p:nvSpPr>
        <p:spPr bwMode="auto">
          <a:xfrm rot="10800000" flipV="1">
            <a:off x="4724400" y="3011487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07" name="Rectangle 606"/>
          <p:cNvSpPr>
            <a:spLocks noChangeArrowheads="1"/>
          </p:cNvSpPr>
          <p:nvPr/>
        </p:nvSpPr>
        <p:spPr bwMode="auto">
          <a:xfrm rot="10800000" flipV="1">
            <a:off x="4741861" y="2993556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08" name="Rectangle 607"/>
          <p:cNvSpPr>
            <a:spLocks noChangeArrowheads="1"/>
          </p:cNvSpPr>
          <p:nvPr/>
        </p:nvSpPr>
        <p:spPr bwMode="auto">
          <a:xfrm rot="10800000" flipV="1">
            <a:off x="6459539" y="2989732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09" name="Rectangle 608"/>
          <p:cNvSpPr>
            <a:spLocks noChangeArrowheads="1"/>
          </p:cNvSpPr>
          <p:nvPr/>
        </p:nvSpPr>
        <p:spPr bwMode="auto">
          <a:xfrm rot="10800000" flipV="1">
            <a:off x="6477000" y="2971801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10" name="Rectangle 609"/>
          <p:cNvSpPr>
            <a:spLocks noChangeArrowheads="1"/>
          </p:cNvSpPr>
          <p:nvPr/>
        </p:nvSpPr>
        <p:spPr bwMode="auto">
          <a:xfrm rot="10800000" flipV="1">
            <a:off x="7620000" y="3019927"/>
            <a:ext cx="4360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……………………..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11" name="Rectangle 610"/>
          <p:cNvSpPr>
            <a:spLocks noChangeArrowheads="1"/>
          </p:cNvSpPr>
          <p:nvPr/>
        </p:nvSpPr>
        <p:spPr bwMode="auto">
          <a:xfrm rot="10800000" flipV="1">
            <a:off x="7640052" y="2971801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12" name="Rectangle 611"/>
          <p:cNvSpPr>
            <a:spLocks noChangeArrowheads="1"/>
          </p:cNvSpPr>
          <p:nvPr/>
        </p:nvSpPr>
        <p:spPr bwMode="auto">
          <a:xfrm rot="10800000" flipV="1">
            <a:off x="1219200" y="3627405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13" name="Rectangle 612"/>
          <p:cNvSpPr>
            <a:spLocks noChangeArrowheads="1"/>
          </p:cNvSpPr>
          <p:nvPr/>
        </p:nvSpPr>
        <p:spPr bwMode="auto">
          <a:xfrm rot="10800000" flipV="1">
            <a:off x="1236661" y="3609474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475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14" name="Rectangle 613"/>
          <p:cNvSpPr>
            <a:spLocks noChangeArrowheads="1"/>
          </p:cNvSpPr>
          <p:nvPr/>
        </p:nvSpPr>
        <p:spPr bwMode="auto">
          <a:xfrm rot="10800000" flipV="1">
            <a:off x="7652085" y="3649161"/>
            <a:ext cx="4360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……………………..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15" name="Rectangle 614"/>
          <p:cNvSpPr>
            <a:spLocks noChangeArrowheads="1"/>
          </p:cNvSpPr>
          <p:nvPr/>
        </p:nvSpPr>
        <p:spPr bwMode="auto">
          <a:xfrm rot="10800000" flipV="1">
            <a:off x="7672137" y="3631813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616" name="Rectangle 615"/>
          <p:cNvSpPr>
            <a:spLocks noChangeArrowheads="1"/>
          </p:cNvSpPr>
          <p:nvPr/>
        </p:nvSpPr>
        <p:spPr bwMode="auto">
          <a:xfrm rot="10800000" flipV="1">
            <a:off x="3068054" y="4282825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17" name="Rectangle 616"/>
          <p:cNvSpPr>
            <a:spLocks noChangeArrowheads="1"/>
          </p:cNvSpPr>
          <p:nvPr/>
        </p:nvSpPr>
        <p:spPr bwMode="auto">
          <a:xfrm rot="10800000" flipV="1">
            <a:off x="3085515" y="4264894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18" name="Rectangle 617"/>
          <p:cNvSpPr>
            <a:spLocks noChangeArrowheads="1"/>
          </p:cNvSpPr>
          <p:nvPr/>
        </p:nvSpPr>
        <p:spPr bwMode="auto">
          <a:xfrm rot="10800000" flipV="1">
            <a:off x="4744453" y="4304580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19" name="Rectangle 618"/>
          <p:cNvSpPr>
            <a:spLocks noChangeArrowheads="1"/>
          </p:cNvSpPr>
          <p:nvPr/>
        </p:nvSpPr>
        <p:spPr bwMode="auto">
          <a:xfrm rot="10800000" flipV="1">
            <a:off x="4761914" y="4286649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20" name="Rectangle 619"/>
          <p:cNvSpPr>
            <a:spLocks noChangeArrowheads="1"/>
          </p:cNvSpPr>
          <p:nvPr/>
        </p:nvSpPr>
        <p:spPr bwMode="auto">
          <a:xfrm rot="10800000" flipV="1">
            <a:off x="6479592" y="4282825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21" name="Rectangle 620"/>
          <p:cNvSpPr>
            <a:spLocks noChangeArrowheads="1"/>
          </p:cNvSpPr>
          <p:nvPr/>
        </p:nvSpPr>
        <p:spPr bwMode="auto">
          <a:xfrm rot="10800000" flipV="1">
            <a:off x="6497053" y="4264894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22" name="Rectangle 621"/>
          <p:cNvSpPr>
            <a:spLocks noChangeArrowheads="1"/>
          </p:cNvSpPr>
          <p:nvPr/>
        </p:nvSpPr>
        <p:spPr bwMode="auto">
          <a:xfrm rot="10800000" flipV="1">
            <a:off x="1239253" y="4333257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23" name="Rectangle 622"/>
          <p:cNvSpPr>
            <a:spLocks noChangeArrowheads="1"/>
          </p:cNvSpPr>
          <p:nvPr/>
        </p:nvSpPr>
        <p:spPr bwMode="auto">
          <a:xfrm rot="10800000" flipV="1">
            <a:off x="1256714" y="4315326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24" name="Rectangle 623"/>
          <p:cNvSpPr>
            <a:spLocks noChangeArrowheads="1"/>
          </p:cNvSpPr>
          <p:nvPr/>
        </p:nvSpPr>
        <p:spPr bwMode="auto">
          <a:xfrm rot="10800000" flipV="1">
            <a:off x="1219200" y="4894731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25" name="Rectangle 624"/>
          <p:cNvSpPr>
            <a:spLocks noChangeArrowheads="1"/>
          </p:cNvSpPr>
          <p:nvPr/>
        </p:nvSpPr>
        <p:spPr bwMode="auto">
          <a:xfrm rot="10800000" flipV="1">
            <a:off x="1236661" y="48768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802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26" name="Rectangle 625"/>
          <p:cNvSpPr>
            <a:spLocks noChangeArrowheads="1"/>
          </p:cNvSpPr>
          <p:nvPr/>
        </p:nvSpPr>
        <p:spPr bwMode="auto">
          <a:xfrm rot="10800000" flipV="1">
            <a:off x="7652085" y="4916487"/>
            <a:ext cx="4360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……………………..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627" name="Rectangle 626"/>
          <p:cNvSpPr>
            <a:spLocks noChangeArrowheads="1"/>
          </p:cNvSpPr>
          <p:nvPr/>
        </p:nvSpPr>
        <p:spPr bwMode="auto">
          <a:xfrm rot="10800000" flipV="1">
            <a:off x="7672137" y="4899139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" grpId="0"/>
      <p:bldP spid="597" grpId="0"/>
      <p:bldP spid="598" grpId="0"/>
      <p:bldP spid="599" grpId="0"/>
      <p:bldP spid="600" grpId="0"/>
      <p:bldP spid="601" grpId="0"/>
      <p:bldP spid="602" grpId="0"/>
      <p:bldP spid="603" grpId="0"/>
      <p:bldP spid="604" grpId="0"/>
      <p:bldP spid="605" grpId="0"/>
      <p:bldP spid="606" grpId="0"/>
      <p:bldP spid="607" grpId="0"/>
      <p:bldP spid="608" grpId="0"/>
      <p:bldP spid="609" grpId="0"/>
      <p:bldP spid="610" grpId="0"/>
      <p:bldP spid="611" grpId="0"/>
      <p:bldP spid="612" grpId="0"/>
      <p:bldP spid="613" grpId="0"/>
      <p:bldP spid="614" grpId="0"/>
      <p:bldP spid="615" grpId="0"/>
      <p:bldP spid="616" grpId="0"/>
      <p:bldP spid="617" grpId="0"/>
      <p:bldP spid="618" grpId="0"/>
      <p:bldP spid="619" grpId="0"/>
      <p:bldP spid="620" grpId="0"/>
      <p:bldP spid="621" grpId="0"/>
      <p:bldP spid="622" grpId="0"/>
      <p:bldP spid="623" grpId="0"/>
      <p:bldP spid="624" grpId="0"/>
      <p:bldP spid="625" grpId="0"/>
      <p:bldP spid="626" grpId="0"/>
      <p:bldP spid="6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1143000" y="405825"/>
            <a:ext cx="1219200" cy="584775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Số</a:t>
            </a:r>
            <a:r>
              <a:rPr lang="en-US" sz="3200" b="1" dirty="0" smtClean="0"/>
              <a:t> ?</a:t>
            </a:r>
            <a:endParaRPr lang="en-US" sz="3200" b="1" dirty="0"/>
          </a:p>
        </p:txBody>
      </p:sp>
      <p:grpSp>
        <p:nvGrpSpPr>
          <p:cNvPr id="2" name="Group 26"/>
          <p:cNvGrpSpPr/>
          <p:nvPr/>
        </p:nvGrpSpPr>
        <p:grpSpPr>
          <a:xfrm>
            <a:off x="381000" y="304800"/>
            <a:ext cx="838200" cy="823913"/>
            <a:chOff x="381000" y="304800"/>
            <a:chExt cx="838200" cy="823913"/>
          </a:xfrm>
        </p:grpSpPr>
        <p:sp>
          <p:nvSpPr>
            <p:cNvPr id="25" name="Oval 24"/>
            <p:cNvSpPr/>
            <p:nvPr/>
          </p:nvSpPr>
          <p:spPr>
            <a:xfrm>
              <a:off x="457200" y="349468"/>
              <a:ext cx="685800" cy="7620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81000" y="304800"/>
              <a:ext cx="8382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800" b="1" dirty="0" smtClean="0">
                  <a:latin typeface="Times New Roman" pitchFamily="18" charset="0"/>
                </a:rPr>
                <a:t>2  </a:t>
              </a:r>
              <a:endParaRPr lang="en-US" sz="4000" b="1" dirty="0">
                <a:latin typeface="Times New Roman" pitchFamily="18" charset="0"/>
              </a:endParaRPr>
            </a:p>
          </p:txBody>
        </p:sp>
      </p:grp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304800" y="990600"/>
          <a:ext cx="12192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a) 400 ; 500 ;        ;        ; 800 ; 900 ;       </a:t>
                      </a:r>
                      <a:endParaRPr lang="en-US" sz="3600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b) 910 ; 920 ; 930</a:t>
                      </a:r>
                      <a:r>
                        <a:rPr lang="en-US" sz="3600" b="1" baseline="0" dirty="0" smtClean="0">
                          <a:solidFill>
                            <a:srgbClr val="3333FF"/>
                          </a:solidFill>
                        </a:rPr>
                        <a:t> ;        ;        ;        ; 970 ;         ; 990 ; </a:t>
                      </a:r>
                      <a:endParaRPr lang="en-US" sz="3600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c) 212 ; 213 ; 214 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215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 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216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 ; 217 ;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218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219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 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220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 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221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3333FF"/>
                          </a:solidFill>
                        </a:rPr>
                        <a:t>d) 693 ; 694 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695</a:t>
                      </a:r>
                      <a:r>
                        <a:rPr lang="en-US" sz="3600" b="1" baseline="0" dirty="0" smtClean="0">
                          <a:solidFill>
                            <a:srgbClr val="3333FF"/>
                          </a:solidFill>
                        </a:rPr>
                        <a:t> ; 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</a:rPr>
                        <a:t>696</a:t>
                      </a:r>
                      <a:r>
                        <a:rPr lang="en-US" sz="3600" b="1" baseline="0" dirty="0" smtClean="0">
                          <a:solidFill>
                            <a:srgbClr val="3333FF"/>
                          </a:solidFill>
                        </a:rPr>
                        <a:t> ; 697 ; 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</a:rPr>
                        <a:t>698</a:t>
                      </a:r>
                      <a:r>
                        <a:rPr lang="en-US" sz="3600" b="1" baseline="0" dirty="0" smtClean="0">
                          <a:solidFill>
                            <a:srgbClr val="3333FF"/>
                          </a:solidFill>
                        </a:rPr>
                        <a:t> ; 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</a:rPr>
                        <a:t>6999</a:t>
                      </a:r>
                      <a:r>
                        <a:rPr lang="en-US" sz="3600" b="1" baseline="0" dirty="0" smtClean="0">
                          <a:solidFill>
                            <a:srgbClr val="3333FF"/>
                          </a:solidFill>
                        </a:rPr>
                        <a:t>; 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</a:rPr>
                        <a:t>700</a:t>
                      </a:r>
                      <a:r>
                        <a:rPr lang="en-US" sz="3600" b="1" baseline="0" dirty="0" smtClean="0">
                          <a:solidFill>
                            <a:srgbClr val="3333FF"/>
                          </a:solidFill>
                        </a:rPr>
                        <a:t> ; 701</a:t>
                      </a:r>
                      <a:endParaRPr lang="en-US" sz="3600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ectangle 42"/>
          <p:cNvSpPr>
            <a:spLocks noChangeArrowheads="1"/>
          </p:cNvSpPr>
          <p:nvPr/>
        </p:nvSpPr>
        <p:spPr bwMode="auto">
          <a:xfrm rot="10800000" flipV="1">
            <a:off x="3182938" y="1204409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 rot="10800000" flipV="1">
            <a:off x="3124201" y="1171073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600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 rot="10800000" flipV="1">
            <a:off x="4325938" y="1204409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 rot="10800000" flipV="1">
            <a:off x="4267201" y="1171073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700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 rot="10800000" flipV="1">
            <a:off x="7983538" y="1210760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 rot="10800000" flipV="1">
            <a:off x="7696201" y="1177424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1000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 rot="10800000" flipV="1">
            <a:off x="4478337" y="2077453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 rot="10800000" flipV="1">
            <a:off x="4343400" y="2083585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940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 rot="10800000" flipV="1">
            <a:off x="5697539" y="2110789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 rot="10800000" flipV="1">
            <a:off x="5486401" y="2101155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950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 rot="10800000" flipV="1">
            <a:off x="6840538" y="2095845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 rot="10800000" flipV="1">
            <a:off x="6629400" y="2101977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960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 rot="10800000" flipV="1">
            <a:off x="9355138" y="2034589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 rot="10800000" flipV="1">
            <a:off x="9144000" y="2072253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980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 rot="10800000" flipV="1">
            <a:off x="11564938" y="2001253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 rot="10800000" flipV="1">
            <a:off x="11353800" y="2054683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1000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 rot="10800000" flipV="1">
            <a:off x="4554539" y="3035967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 rot="10800000" flipV="1">
            <a:off x="4343401" y="3010567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215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 rot="10800000" flipV="1">
            <a:off x="5773738" y="2959767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 rot="10800000" flipV="1">
            <a:off x="5562600" y="3013197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216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 rot="10800000" flipV="1">
            <a:off x="9355139" y="2959767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 rot="10800000" flipV="1">
            <a:off x="9144001" y="3013197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219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 rot="10800000" flipV="1">
            <a:off x="10650539" y="2993104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 rot="10800000" flipV="1">
            <a:off x="10439401" y="3030768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220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 rot="10800000" flipV="1">
            <a:off x="11641138" y="2959768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 rot="10800000" flipV="1">
            <a:off x="11430000" y="3035968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221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 rot="10800000" flipV="1">
            <a:off x="3411539" y="3872238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 rot="10800000" flipV="1">
            <a:off x="3200401" y="3925668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695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 rot="10800000" flipV="1">
            <a:off x="4554539" y="3905575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 rot="10800000" flipV="1">
            <a:off x="4343401" y="3911707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696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 rot="10800000" flipV="1">
            <a:off x="6916739" y="3872238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 rot="10800000" flipV="1">
            <a:off x="6705601" y="3925668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698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 rot="10800000" flipV="1">
            <a:off x="8212139" y="3872238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 rot="10800000" flipV="1">
            <a:off x="8001001" y="3925668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695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 rot="10800000" flipV="1">
            <a:off x="9431338" y="3872239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+mn-lt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 rot="10800000" flipV="1">
            <a:off x="9220200" y="3925669"/>
            <a:ext cx="121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+mn-lt"/>
                <a:cs typeface="Times New Roman" pitchFamily="18" charset="0"/>
              </a:rPr>
              <a:t>700</a:t>
            </a:r>
            <a:endParaRPr lang="en-US" sz="3600" b="1" dirty="0">
              <a:solidFill>
                <a:srgbClr val="FF3300"/>
              </a:solidFill>
              <a:latin typeface="+mn-lt"/>
            </a:endParaRPr>
          </a:p>
        </p:txBody>
      </p:sp>
      <p:grpSp>
        <p:nvGrpSpPr>
          <p:cNvPr id="79" name="Group 63"/>
          <p:cNvGrpSpPr>
            <a:grpSpLocks/>
          </p:cNvGrpSpPr>
          <p:nvPr/>
        </p:nvGrpSpPr>
        <p:grpSpPr bwMode="auto">
          <a:xfrm>
            <a:off x="3173732" y="5300666"/>
            <a:ext cx="6351905" cy="1557337"/>
            <a:chOff x="1428" y="3339"/>
            <a:chExt cx="2858" cy="981"/>
          </a:xfrm>
        </p:grpSpPr>
        <p:pic>
          <p:nvPicPr>
            <p:cNvPr id="80" name="Picture 64" descr="!hp8ls2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65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66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Picture 67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68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69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Picture 70" descr="!hp8ls2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987675" y="838200"/>
            <a:ext cx="3519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3600">
              <a:latin typeface="VNI-Times" pitchFamily="2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330450" y="914400"/>
            <a:ext cx="27749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543      590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670      676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699      701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477000" y="914400"/>
            <a:ext cx="388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342       432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987       897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695       600 + 95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533400" y="1143000"/>
            <a:ext cx="593725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&gt; &lt; =  </a:t>
            </a:r>
            <a:endParaRPr lang="en-US" sz="32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0800000" flipV="1">
            <a:off x="3236912" y="914400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0800000" flipV="1">
            <a:off x="3259137" y="914400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0800000" flipV="1">
            <a:off x="3259137" y="1716088"/>
            <a:ext cx="852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0800000" flipV="1">
            <a:off x="3322637" y="1776413"/>
            <a:ext cx="854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10800000" flipV="1">
            <a:off x="3259137" y="2584450"/>
            <a:ext cx="852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rot="10800000" flipV="1">
            <a:off x="3343275" y="2590800"/>
            <a:ext cx="852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0800000" flipV="1">
            <a:off x="7423150" y="930275"/>
            <a:ext cx="852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rot="10800000" flipV="1">
            <a:off x="7486650" y="944563"/>
            <a:ext cx="854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10800000" flipV="1">
            <a:off x="7423150" y="1768475"/>
            <a:ext cx="852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10800000" flipV="1">
            <a:off x="7507287" y="1782763"/>
            <a:ext cx="852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10800000" flipV="1">
            <a:off x="7442200" y="2574925"/>
            <a:ext cx="854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0800000" flipV="1">
            <a:off x="7529512" y="2630488"/>
            <a:ext cx="852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solidFill>
                <a:srgbClr val="FF33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304800"/>
            <a:ext cx="838200" cy="823913"/>
            <a:chOff x="381000" y="304800"/>
            <a:chExt cx="838200" cy="823913"/>
          </a:xfrm>
        </p:grpSpPr>
        <p:sp>
          <p:nvSpPr>
            <p:cNvPr id="25" name="Oval 24"/>
            <p:cNvSpPr/>
            <p:nvPr/>
          </p:nvSpPr>
          <p:spPr>
            <a:xfrm>
              <a:off x="457200" y="349468"/>
              <a:ext cx="685800" cy="7620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81000" y="304800"/>
              <a:ext cx="8382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800" b="1" dirty="0" smtClean="0">
                  <a:latin typeface="Times New Roman" pitchFamily="18" charset="0"/>
                </a:rPr>
                <a:t>3  </a:t>
              </a:r>
              <a:endParaRPr lang="en-US" sz="4000" b="1" dirty="0">
                <a:latin typeface="Times New Roman" pitchFamily="18" charset="0"/>
              </a:endParaRPr>
            </a:p>
          </p:txBody>
        </p:sp>
      </p:grp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066800" y="1531203"/>
            <a:ext cx="593725" cy="83099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?</a:t>
            </a:r>
            <a:endParaRPr lang="en-US" sz="4800" b="1" dirty="0"/>
          </a:p>
        </p:txBody>
      </p:sp>
      <p:grpSp>
        <p:nvGrpSpPr>
          <p:cNvPr id="23" name="Group 63"/>
          <p:cNvGrpSpPr>
            <a:grpSpLocks/>
          </p:cNvGrpSpPr>
          <p:nvPr/>
        </p:nvGrpSpPr>
        <p:grpSpPr bwMode="auto">
          <a:xfrm>
            <a:off x="3173732" y="5300666"/>
            <a:ext cx="6351905" cy="1557337"/>
            <a:chOff x="1428" y="3339"/>
            <a:chExt cx="2858" cy="981"/>
          </a:xfrm>
        </p:grpSpPr>
        <p:pic>
          <p:nvPicPr>
            <p:cNvPr id="24" name="Picture 64" descr="!hp8ls2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65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66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7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68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69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70" descr="!hp8ls2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381000" y="304800"/>
            <a:ext cx="838200" cy="823913"/>
            <a:chOff x="381000" y="304800"/>
            <a:chExt cx="838200" cy="823913"/>
          </a:xfrm>
        </p:grpSpPr>
        <p:sp>
          <p:nvSpPr>
            <p:cNvPr id="25" name="Oval 24"/>
            <p:cNvSpPr/>
            <p:nvPr/>
          </p:nvSpPr>
          <p:spPr>
            <a:xfrm>
              <a:off x="457200" y="349468"/>
              <a:ext cx="685800" cy="7620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81000" y="304800"/>
              <a:ext cx="8382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800" b="1" dirty="0" smtClean="0">
                  <a:latin typeface="Times New Roman" pitchFamily="18" charset="0"/>
                </a:rPr>
                <a:t>4 </a:t>
              </a:r>
              <a:endParaRPr lang="en-US" sz="4000" b="1" dirty="0">
                <a:latin typeface="Times New Roman" pitchFamily="18" charset="0"/>
              </a:endParaRP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19200" y="6096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514350" indent="-514350"/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10200" y="605477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299,</a:t>
            </a:r>
            <a:endParaRPr lang="vi-VN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67200" y="598819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1000,</a:t>
            </a:r>
            <a:endParaRPr lang="vi-VN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324600" y="598819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420,</a:t>
            </a:r>
            <a:endParaRPr lang="vi-VN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0112" y="2209800"/>
            <a:ext cx="373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29000" y="6096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875,</a:t>
            </a:r>
            <a:endParaRPr lang="vi-VN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1143000" y="2971800"/>
            <a:ext cx="11201400" cy="584775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Xếp</a:t>
            </a:r>
            <a:r>
              <a:rPr lang="en-US" sz="3200" b="1" dirty="0" smtClean="0"/>
              <a:t> 4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tam </a:t>
            </a:r>
            <a:r>
              <a:rPr lang="en-US" sz="3200" b="1" dirty="0" err="1" smtClean="0"/>
              <a:t>giác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giác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xem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vẽ</a:t>
            </a:r>
            <a:r>
              <a:rPr lang="en-US" sz="3200" b="1" dirty="0" smtClean="0"/>
              <a:t>) :</a:t>
            </a:r>
            <a:endParaRPr lang="en-US" sz="3200" b="1" dirty="0"/>
          </a:p>
        </p:txBody>
      </p:sp>
      <p:grpSp>
        <p:nvGrpSpPr>
          <p:cNvPr id="40" name="Group 26"/>
          <p:cNvGrpSpPr/>
          <p:nvPr/>
        </p:nvGrpSpPr>
        <p:grpSpPr>
          <a:xfrm>
            <a:off x="381000" y="2833687"/>
            <a:ext cx="838200" cy="823913"/>
            <a:chOff x="381000" y="304800"/>
            <a:chExt cx="838200" cy="823913"/>
          </a:xfrm>
        </p:grpSpPr>
        <p:sp>
          <p:nvSpPr>
            <p:cNvPr id="41" name="Oval 40"/>
            <p:cNvSpPr/>
            <p:nvPr/>
          </p:nvSpPr>
          <p:spPr>
            <a:xfrm>
              <a:off x="457200" y="349468"/>
              <a:ext cx="685800" cy="7620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381000" y="304800"/>
              <a:ext cx="8382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800" b="1" dirty="0" smtClean="0">
                  <a:latin typeface="Times New Roman" pitchFamily="18" charset="0"/>
                </a:rPr>
                <a:t>5  </a:t>
              </a:r>
              <a:endParaRPr lang="en-US" sz="4000" b="1" dirty="0">
                <a:latin typeface="Times New Roman" pitchFamily="18" charset="0"/>
              </a:endParaRPr>
            </a:p>
          </p:txBody>
        </p:sp>
      </p:grpSp>
      <p:sp>
        <p:nvSpPr>
          <p:cNvPr id="44" name="Parallelogram 43"/>
          <p:cNvSpPr/>
          <p:nvPr/>
        </p:nvSpPr>
        <p:spPr>
          <a:xfrm>
            <a:off x="7391400" y="3657600"/>
            <a:ext cx="4572000" cy="2286000"/>
          </a:xfrm>
          <a:prstGeom prst="parallelogram">
            <a:avLst>
              <a:gd name="adj" fmla="val 6078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63"/>
          <p:cNvGrpSpPr>
            <a:grpSpLocks/>
          </p:cNvGrpSpPr>
          <p:nvPr/>
        </p:nvGrpSpPr>
        <p:grpSpPr bwMode="auto">
          <a:xfrm>
            <a:off x="0" y="5300663"/>
            <a:ext cx="6351905" cy="1557337"/>
            <a:chOff x="1428" y="3339"/>
            <a:chExt cx="2858" cy="981"/>
          </a:xfrm>
        </p:grpSpPr>
        <p:pic>
          <p:nvPicPr>
            <p:cNvPr id="17" name="Picture 64" descr="!hp8ls2l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65" descr="Hinh d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66" descr="Hinh d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67" descr="Hinh d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68" descr="Hinh d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69" descr="Hinh d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70" descr="!hp8ls2l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5 -0.00417 L -0.09821 0.238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5 -0.00208 L -0.09226 0.241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8095E-6 -0.00416 L 0.19941 0.237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2857E-6 -0.00417 L 0.1994 0.239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31" grpId="1"/>
      <p:bldP spid="32" grpId="1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276601" y="1066800"/>
            <a:ext cx="701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Trò</a:t>
            </a: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chơi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</a:grad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981200" y="2590800"/>
            <a:ext cx="9074151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Ai nhanh -Ai </a:t>
            </a:r>
            <a:r>
              <a:rPr lang="vi-VN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đúng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</a:grad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173732" y="5300666"/>
            <a:ext cx="6351905" cy="1557337"/>
            <a:chOff x="1428" y="3339"/>
            <a:chExt cx="2858" cy="981"/>
          </a:xfrm>
        </p:grpSpPr>
        <p:pic>
          <p:nvPicPr>
            <p:cNvPr id="5" name="Picture 64" descr="!hp8ls2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5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6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7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8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9" descr="Hinh dong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0" descr="!hp8ls2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4925" y="0"/>
            <a:ext cx="51466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9388475" y="228600"/>
            <a:ext cx="1706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953</a:t>
            </a:r>
          </a:p>
        </p:txBody>
      </p:sp>
      <p:pic>
        <p:nvPicPr>
          <p:cNvPr id="11268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3" y="57150"/>
            <a:ext cx="5148262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1839913" y="285750"/>
            <a:ext cx="1706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359</a:t>
            </a:r>
          </a:p>
        </p:txBody>
      </p:sp>
      <p:pic>
        <p:nvPicPr>
          <p:cNvPr id="11270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76750"/>
            <a:ext cx="51466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4"/>
          <p:cNvSpPr txBox="1">
            <a:spLocks noChangeArrowheads="1"/>
          </p:cNvSpPr>
          <p:nvPr/>
        </p:nvSpPr>
        <p:spPr bwMode="auto">
          <a:xfrm>
            <a:off x="1733550" y="4705350"/>
            <a:ext cx="1706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593</a:t>
            </a:r>
          </a:p>
        </p:txBody>
      </p:sp>
      <p:pic>
        <p:nvPicPr>
          <p:cNvPr id="11272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4925" y="4476750"/>
            <a:ext cx="51466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16"/>
          <p:cNvSpPr txBox="1">
            <a:spLocks noChangeArrowheads="1"/>
          </p:cNvSpPr>
          <p:nvPr/>
        </p:nvSpPr>
        <p:spPr bwMode="auto">
          <a:xfrm>
            <a:off x="9388475" y="4705350"/>
            <a:ext cx="1706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395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2514600"/>
            <a:ext cx="3413125" cy="1847850"/>
            <a:chOff x="0" y="1584"/>
            <a:chExt cx="1536" cy="1164"/>
          </a:xfrm>
        </p:grpSpPr>
        <p:pic>
          <p:nvPicPr>
            <p:cNvPr id="11288" name="Picture 18" descr="con ga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" y="1584"/>
              <a:ext cx="1152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9" name="Text Box 21"/>
            <p:cNvSpPr txBox="1">
              <a:spLocks noChangeArrowheads="1"/>
            </p:cNvSpPr>
            <p:nvPr/>
          </p:nvSpPr>
          <p:spPr bwMode="auto">
            <a:xfrm>
              <a:off x="0" y="2496"/>
              <a:ext cx="15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Ba trăm năm mươi chín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27638" y="1066800"/>
            <a:ext cx="3306762" cy="1771650"/>
            <a:chOff x="2352" y="672"/>
            <a:chExt cx="1488" cy="1116"/>
          </a:xfrm>
        </p:grpSpPr>
        <p:pic>
          <p:nvPicPr>
            <p:cNvPr id="11286" name="Picture 17" descr="con cho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8" y="672"/>
              <a:ext cx="1152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7" name="Text Box 22"/>
            <p:cNvSpPr txBox="1">
              <a:spLocks noChangeArrowheads="1"/>
            </p:cNvSpPr>
            <p:nvPr/>
          </p:nvSpPr>
          <p:spPr bwMode="auto">
            <a:xfrm>
              <a:off x="2352" y="1536"/>
              <a:ext cx="14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Năm trăm chín mươi ba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067800" y="2514600"/>
            <a:ext cx="3413125" cy="1847850"/>
            <a:chOff x="4080" y="1584"/>
            <a:chExt cx="1536" cy="1164"/>
          </a:xfrm>
        </p:grpSpPr>
        <p:pic>
          <p:nvPicPr>
            <p:cNvPr id="11284" name="Picture 20" descr="con tho 2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24" y="1584"/>
              <a:ext cx="1152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5" name="Text Box 23"/>
            <p:cNvSpPr txBox="1">
              <a:spLocks noChangeArrowheads="1"/>
            </p:cNvSpPr>
            <p:nvPr/>
          </p:nvSpPr>
          <p:spPr bwMode="auto">
            <a:xfrm>
              <a:off x="4080" y="2496"/>
              <a:ext cx="15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Ba trăm chín mươi lăm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373563" y="3276600"/>
            <a:ext cx="3521075" cy="1771650"/>
            <a:chOff x="1968" y="2064"/>
            <a:chExt cx="1584" cy="1116"/>
          </a:xfrm>
        </p:grpSpPr>
        <p:pic>
          <p:nvPicPr>
            <p:cNvPr id="11282" name="Picture 19" descr="con meo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64" y="2064"/>
              <a:ext cx="1152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3" name="Text Box 24"/>
            <p:cNvSpPr txBox="1">
              <a:spLocks noChangeArrowheads="1"/>
            </p:cNvSpPr>
            <p:nvPr/>
          </p:nvSpPr>
          <p:spPr bwMode="auto">
            <a:xfrm>
              <a:off x="1968" y="2928"/>
              <a:ext cx="15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Chín trăm năm mươi ba</a:t>
              </a:r>
            </a:p>
          </p:txBody>
        </p:sp>
      </p:grpSp>
      <p:pic>
        <p:nvPicPr>
          <p:cNvPr id="4121" name="Picture 25" descr="con ga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7475" y="990600"/>
            <a:ext cx="25590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26" descr="con meo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40800" y="914400"/>
            <a:ext cx="25606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27" descr="con cho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9525" y="5395913"/>
            <a:ext cx="25606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28" descr="con tho 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40800" y="5410200"/>
            <a:ext cx="25606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6" name="Nơi giữ chỗ cho Ngày tháng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hongthanh0874.violet.vn</a:t>
            </a:r>
          </a:p>
        </p:txBody>
      </p:sp>
      <p:pic>
        <p:nvPicPr>
          <p:cNvPr id="22533" name="Picture 4" descr="XNA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5" name="WordArt 5"/>
          <p:cNvSpPr>
            <a:spLocks noChangeArrowheads="1" noChangeShapeType="1" noTextEdit="1"/>
          </p:cNvSpPr>
          <p:nvPr/>
        </p:nvSpPr>
        <p:spPr bwMode="auto">
          <a:xfrm>
            <a:off x="746760" y="228600"/>
            <a:ext cx="11414760" cy="5562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TẠM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4&quot;&gt;&lt;property id=&quot;20148&quot; value=&quot;5&quot;/&gt;&lt;property id=&quot;20300&quot; value=&quot;Slide 6&quot;/&gt;&lt;property id=&quot;20307&quot; value=&quot;274&quot;/&gt;&lt;/object&gt;&lt;object type=&quot;3&quot; unique_id=&quot;10197&quot;&gt;&lt;property id=&quot;20148&quot; value=&quot;5&quot;/&gt;&lt;property id=&quot;20300&quot; value=&quot;Slide 7&quot;/&gt;&lt;property id=&quot;20307&quot; value=&quot;276&quot;/&gt;&lt;/object&gt;&lt;object type=&quot;3&quot; unique_id=&quot;10580&quot;&gt;&lt;property id=&quot;20148&quot; value=&quot;5&quot;/&gt;&lt;property id=&quot;20300&quot; value=&quot;Slide 4&quot;/&gt;&lt;property id=&quot;20307&quot; value=&quot;280&quot;/&gt;&lt;/object&gt;&lt;object type=&quot;3&quot; unique_id=&quot;10671&quot;&gt;&lt;property id=&quot;20148&quot; value=&quot;5&quot;/&gt;&lt;property id=&quot;20300&quot; value=&quot;Slide 5&quot;/&gt;&lt;property id=&quot;20307&quot; value=&quot;281&quot;/&gt;&lt;/object&gt;&lt;object type=&quot;3&quot; unique_id=&quot;10819&quot;&gt;&lt;property id=&quot;20148&quot; value=&quot;5&quot;/&gt;&lt;property id=&quot;20300&quot; value=&quot;Slide 1&quot;/&gt;&lt;property id=&quot;20307&quot; value=&quot;283&quot;/&gt;&lt;/object&gt;&lt;object type=&quot;3&quot; unique_id=&quot;10820&quot;&gt;&lt;property id=&quot;20148&quot; value=&quot;5&quot;/&gt;&lt;property id=&quot;20300&quot; value=&quot;Slide 3&quot;/&gt;&lt;property id=&quot;20307&quot; value=&quot;284&quot;/&gt;&lt;/object&gt;&lt;object type=&quot;3&quot; unique_id=&quot;10975&quot;&gt;&lt;property id=&quot;20148&quot; value=&quot;5&quot;/&gt;&lt;property id=&quot;20300&quot; value=&quot;Slide 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359</Words>
  <Application>Microsoft Office PowerPoint</Application>
  <PresentationFormat>Custom</PresentationFormat>
  <Paragraphs>152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NHY</dc:creator>
  <cp:lastModifiedBy>Windows User</cp:lastModifiedBy>
  <cp:revision>130</cp:revision>
  <dcterms:created xsi:type="dcterms:W3CDTF">2010-03-23T14:16:45Z</dcterms:created>
  <dcterms:modified xsi:type="dcterms:W3CDTF">2019-03-25T05:06:23Z</dcterms:modified>
</cp:coreProperties>
</file>